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3A446-4035-440F-92B4-4B6D3ECE46E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087D2-49A1-4DB7-976D-B879C8A310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8848" y="5818137"/>
            <a:ext cx="911295" cy="8052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3183" y="5818137"/>
            <a:ext cx="2240758" cy="6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5229" y="5774354"/>
            <a:ext cx="911295" cy="8052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3682" y="5841099"/>
            <a:ext cx="2240758" cy="6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3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4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PROGRAMA TECNOTRAB</a:t>
            </a: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7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484431"/>
            <a:ext cx="10515600" cy="404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0381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PROGRAMA TECNOTRAB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03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4027A-9A2A-439D-B99B-3407BD37F42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61531" y="5616266"/>
            <a:ext cx="1208965" cy="12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0235" y="828095"/>
            <a:ext cx="9372600" cy="1574381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Inovação e Desenvolvimento Tecnológico das Relações de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Trabalho, Emprego e Renda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40" y="2582388"/>
            <a:ext cx="3425589" cy="30268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254" y="5926989"/>
            <a:ext cx="1971860" cy="5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10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04" y="-1"/>
            <a:ext cx="8834281" cy="56315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181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11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53" y="0"/>
            <a:ext cx="8906617" cy="56170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370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7" y="0"/>
            <a:ext cx="8718248" cy="5384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128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1 - Evolução</a:t>
            </a:r>
            <a:endParaRPr lang="en-US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172200" y="1977924"/>
            <a:ext cx="5181600" cy="3121773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Projeto 1 é objeto de contrato com o MS Competitivo/ Fundação Nacional da Qualidade (FNQ) para criação da inovação tecnológica de aplicação dos princípios do Modelo de Governança e Gestão à Gestão de Projetos</a:t>
            </a:r>
          </a:p>
          <a:p>
            <a:pPr algn="just"/>
            <a:r>
              <a:rPr lang="pt-BR" sz="1600" dirty="0" smtClean="0"/>
              <a:t>A pesquisa e desenvolvimento dessa inovação tecnológica permitirá que os projetos do setor público já sejam desenhados com aplicação dos princípios do Modelo de Governança e Gestão</a:t>
            </a:r>
          </a:p>
          <a:p>
            <a:pPr algn="just"/>
            <a:r>
              <a:rPr lang="pt-BR" sz="1600" dirty="0" smtClean="0"/>
              <a:t>Essa inovação tecnológica será objeto de patenteamento, com propriedade intelectual da FUNTRAB e Instituto MS Competitivo</a:t>
            </a:r>
          </a:p>
          <a:p>
            <a:pPr algn="just"/>
            <a:endParaRPr lang="pt-BR" sz="1600" dirty="0" smtClean="0"/>
          </a:p>
          <a:p>
            <a:pPr algn="just"/>
            <a:endParaRPr lang="pt-BR" sz="1600" dirty="0" smtClean="0"/>
          </a:p>
          <a:p>
            <a:endParaRPr lang="en-US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13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0" y="1977925"/>
            <a:ext cx="5524940" cy="31217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92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2 - Evolução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77000" y="1741728"/>
            <a:ext cx="5181600" cy="3759185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Este projeto também está incluso no contrato FUNTRAB/MS Competitivo/FNQ, e será desenhado com aplicação dos princípios do Modelo de Governança e Gestão</a:t>
            </a:r>
          </a:p>
          <a:p>
            <a:pPr algn="just"/>
            <a:r>
              <a:rPr lang="pt-BR" sz="1600" dirty="0" smtClean="0"/>
              <a:t>O projeto será desenhado com a participação e cooperação de representantes de unidades da FUNTRAB situados nas nove regiões do Estado de Mato Grosso do Sul, os quais estão inseridos formalmente num Comitê Técnico de Gestão (CTG)</a:t>
            </a:r>
          </a:p>
          <a:p>
            <a:pPr algn="just"/>
            <a:r>
              <a:rPr lang="pt-BR" sz="1600" dirty="0" smtClean="0"/>
              <a:t>Em 08 de Novembro ocorre o primeiro seminário técnico com a participação dos CTG dos projetos 1 e 2, para conscientização e preparação dos trabalhos técnicos sequenciais, sob a consultoria do MS Competitivo/FNQ</a:t>
            </a:r>
          </a:p>
          <a:p>
            <a:pPr algn="just"/>
            <a:endParaRPr lang="en-US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14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297" y="1741728"/>
            <a:ext cx="5723436" cy="3759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045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3 - Evolução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9200" y="1524995"/>
            <a:ext cx="5054600" cy="3772720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Este projeto já gerou uma solução prática para a FUNTRAB, e para seus clientes trabalhadores e empresas, o aplicativo MS Contrata +</a:t>
            </a:r>
          </a:p>
          <a:p>
            <a:pPr marL="0" indent="0" algn="just">
              <a:buNone/>
            </a:pPr>
            <a:endParaRPr lang="en-US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07" y="1524994"/>
            <a:ext cx="5685793" cy="3772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3878" y="2365828"/>
            <a:ext cx="4825244" cy="2931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230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4 - Evolução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0170" y="1524994"/>
            <a:ext cx="5083629" cy="3743692"/>
          </a:xfrm>
        </p:spPr>
        <p:txBody>
          <a:bodyPr>
            <a:noAutofit/>
          </a:bodyPr>
          <a:lstStyle/>
          <a:p>
            <a:pPr algn="just"/>
            <a:r>
              <a:rPr lang="pt-BR" sz="1900" dirty="0" smtClean="0"/>
              <a:t>Este projeto evoluiu, através da assinatura de um convênio com a Universidade Federal de Mato Grosso do Sul (UFMSD), através da sua Fundação de Apoio à Pesquisa, ao Ensino e à Cultura (FAPEC), para organização e implantação do Centro de Inovação do Trabalho e Empreendedorismo </a:t>
            </a:r>
          </a:p>
          <a:p>
            <a:pPr algn="just"/>
            <a:r>
              <a:rPr lang="pt-BR" sz="1900" dirty="0" smtClean="0"/>
              <a:t>A implementação deverá ser iniciada ainda neste ano de 2022, e deverá ganhar velocidade no próximo ano de 2023</a:t>
            </a:r>
            <a:endParaRPr lang="en-US" sz="19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16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87" y="1524994"/>
            <a:ext cx="5760013" cy="3743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850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5 - Evolução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24994"/>
            <a:ext cx="5181600" cy="38017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1700" dirty="0" smtClean="0"/>
              <a:t>Este projeto teve andamento inicial através das iniciativas da Coordenadoria de Educação Profissional da FUNTRAB</a:t>
            </a:r>
          </a:p>
          <a:p>
            <a:pPr algn="just"/>
            <a:r>
              <a:rPr lang="pt-BR" sz="1700" dirty="0" smtClean="0"/>
              <a:t>Foi celebrado um acordo com a UFMS, através de sua fundação de apoio FAPEC, para ampliação e diversificação das atividades de formação, capacitação e treinamento de trabalhadores da iniciativa privada.</a:t>
            </a:r>
          </a:p>
          <a:p>
            <a:pPr marL="0" indent="0" algn="just">
              <a:buNone/>
            </a:pPr>
            <a:endParaRPr lang="pt-BR" sz="1700" dirty="0"/>
          </a:p>
          <a:p>
            <a:pPr algn="just"/>
            <a:r>
              <a:rPr lang="pt-BR" sz="1700" dirty="0" smtClean="0"/>
              <a:t>Está também em negociação com a Universidade Estadual de Mato Grosso do Sul (UEMS) e Escola de Governo (ESCOLAGOV) a criação, implantação e operação da Escola do Trabalho (ESCOLATRAB), a qual deverá ser uma instância permanente de educação profissional, com calendário anual de cursos, treinamentos e capacitações, voltados para os trabalhadores da iniciativa privada (à exemplo da ESCOLAGOV, voltada para os trabalhadores do setor público)</a:t>
            </a:r>
          </a:p>
          <a:p>
            <a:endParaRPr lang="en-US" sz="17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17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038" y="1524993"/>
            <a:ext cx="5581430" cy="38017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721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6 - Evolução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24994"/>
            <a:ext cx="5181600" cy="3685635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Este projeto teve alguns trabalhos iniciais, através da equipe técnica da FUNTRAB, porém ainda não evoluiu no nível desejado</a:t>
            </a:r>
          </a:p>
          <a:p>
            <a:pPr algn="just"/>
            <a:r>
              <a:rPr lang="pt-BR" sz="1600" dirty="0" smtClean="0"/>
              <a:t>A importância deste projeto decorre das mudanças que se verificaram no mercado de trabalho, em função da pandemia COVID 19</a:t>
            </a:r>
          </a:p>
          <a:p>
            <a:pPr algn="just"/>
            <a:r>
              <a:rPr lang="pt-BR" sz="1600" dirty="0" smtClean="0"/>
              <a:t>Pesquisas e estudos serão desenvolvidos pela FUNTRAB, em parceria com as universidades e centros de pesquisa, para avaliar o impacto das mudanças causadas pela pandemia COVID 19 nas relações de trabalho, emprego e renda</a:t>
            </a:r>
          </a:p>
          <a:p>
            <a:pPr algn="just"/>
            <a:r>
              <a:rPr lang="pt-BR" sz="1600" dirty="0" smtClean="0"/>
              <a:t>Será um dos projetos prioritários do Centro de Inovação do Trabalho e Empreendedorismo</a:t>
            </a:r>
            <a:endParaRPr lang="en-US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18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176" y="1524994"/>
            <a:ext cx="5601114" cy="3685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268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7 - Evolução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40502"/>
            <a:ext cx="5181600" cy="3598549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Este projeto gerou algumas iniciativas e entendimentos da FUNTRAB junto à Secretaria da Saúde, para a definição e aplicação de algumas ações e práticas de proteção sanitária aos trabalhadores, em especial durante o período da pandemia COVID-19 </a:t>
            </a:r>
          </a:p>
          <a:p>
            <a:pPr algn="just"/>
            <a:r>
              <a:rPr lang="pt-BR" sz="1600" dirty="0" smtClean="0"/>
              <a:t>O projeto deverá ser também priorizado no novo Centro de Inovação do Trabalho e Empreendedorismo, em processo de implantação</a:t>
            </a:r>
          </a:p>
          <a:p>
            <a:pPr algn="just"/>
            <a:r>
              <a:rPr lang="pt-BR" sz="1600" dirty="0" smtClean="0"/>
              <a:t>A FUNTRAB considera este projeto da mais alta importância, no sentido de gerar normativas e regras de prevenção à incidência de novas emergências sanitárias no mundo do trabalho. </a:t>
            </a:r>
            <a:endParaRPr lang="en-US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19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100" y="1524994"/>
            <a:ext cx="5525060" cy="35985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353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Programa TECNOTRAB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9" y="1750152"/>
            <a:ext cx="9286861" cy="3393017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1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Adicional – Programa Estadual de Microcrédito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55017"/>
            <a:ext cx="5181600" cy="36420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1600" dirty="0" smtClean="0"/>
              <a:t>Este projeto resultou numa política estadual de microcrédito, transformada em política de estado através de uma lei aprovada pela Assembleia Legislativa e sancionada pelo Governador Reinaldo Azambuja (Lei Estadual no. 5.689, de 7 de julho de 2021)</a:t>
            </a:r>
          </a:p>
          <a:p>
            <a:pPr algn="just"/>
            <a:r>
              <a:rPr lang="pt-BR" sz="1600" dirty="0" smtClean="0"/>
              <a:t>O programa está em plena aplicação pela FUNTRAB, já com três cooperativas de crédito credenciadas e atendendo os clientes potenciais cadastrados junto à FUNTRAB</a:t>
            </a:r>
          </a:p>
          <a:p>
            <a:pPr algn="just"/>
            <a:r>
              <a:rPr lang="pt-BR" sz="1600" dirty="0" smtClean="0"/>
              <a:t>O programa deverá apresentar significativa expansão a partir de 2023, com o credenciamento de novas entidades de crédito, e expansão para todas as regiões do estado de MS</a:t>
            </a:r>
          </a:p>
          <a:p>
            <a:pPr algn="just"/>
            <a:r>
              <a:rPr lang="pt-BR" sz="1600" dirty="0" smtClean="0"/>
              <a:t>Está em andamento um projeto com a UFMS e duas cooperativas de crédito interessadas, para pesquisa e desenvolvimento de uma Cooperativa de Crédito Digital (DIGICOOP), capaz de atuar a baixo custo e com ampla abrangência no Estado de Mato Grosso do Sul.</a:t>
            </a:r>
            <a:endParaRPr lang="en-US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20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348" y="1524994"/>
            <a:ext cx="5673199" cy="36420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798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Projeto Adicional – Programa de Apoio ao Desenvolvimento da Economia Solidária (PRODES)</a:t>
            </a:r>
            <a:endParaRPr lang="en-US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24994"/>
            <a:ext cx="5181600" cy="34824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1600" dirty="0" smtClean="0"/>
              <a:t>Objeto de um convênio com a Universidade Federal de Mato Grosso do Sul (UFMS), através de sua fundação de apoio FAPEC</a:t>
            </a:r>
          </a:p>
          <a:p>
            <a:pPr algn="just"/>
            <a:r>
              <a:rPr lang="pt-BR" sz="1600" dirty="0" smtClean="0"/>
              <a:t>Prevê a formação de 142 Agentes Locais de Trabalho, Emprego e Renda (ALTER), através de curso de especialização oficial da UFMS, com emissão de certificado da universidade.</a:t>
            </a:r>
          </a:p>
          <a:p>
            <a:pPr algn="just"/>
            <a:r>
              <a:rPr lang="pt-BR" sz="1600" dirty="0" smtClean="0"/>
              <a:t>Papel dos ALTER: atuar nas diversas regiões do estado, captando vagas nas empresas, promovendo a capacitação de trabalhadores, emissão de microcrédito, estimulo ao cooperativismo entre os produtores rurais familiares, dentre outras ações</a:t>
            </a:r>
          </a:p>
          <a:p>
            <a:pPr algn="just"/>
            <a:r>
              <a:rPr lang="pt-BR" sz="1600" dirty="0" smtClean="0"/>
              <a:t>O projeto prevê o desenvolvimento de softwares e aplicativos para amparar o trabalho dos ALTER e para apoiar os produtores rurais familiares nas suas relações com a produção e fornecimento de alimentos para a merenda escolar e programa de aquisição de alimentos</a:t>
            </a:r>
          </a:p>
          <a:p>
            <a:pPr algn="just"/>
            <a:endParaRPr lang="en-US" sz="1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Economia Solidária | Portal do Consumo Responsáv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9"/>
          <a:stretch/>
        </p:blipFill>
        <p:spPr bwMode="auto">
          <a:xfrm>
            <a:off x="445859" y="1524994"/>
            <a:ext cx="5316312" cy="34824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4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TECNOTRAB – Objetivos Principais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32665"/>
            <a:ext cx="10515600" cy="3550536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Promover a incorporação eficiente e efetiva, à gestão e práticas da FUNTRAB, de novas tecnologias e inovações aplicáveis às políticas de trabalho, emprego e renda</a:t>
            </a:r>
          </a:p>
          <a:p>
            <a:pPr algn="just"/>
            <a:r>
              <a:rPr lang="pt-BR" sz="2200" dirty="0" smtClean="0"/>
              <a:t>Capacitar o pessoal da FUNTRAB no uso eficiente e eficaz dessas novas tecnologias e inovações, em benefício dos trabalhadores e das empresas usuárias dos serviços da fundação</a:t>
            </a:r>
          </a:p>
          <a:p>
            <a:pPr algn="just"/>
            <a:r>
              <a:rPr lang="pt-BR" sz="2200" dirty="0" smtClean="0"/>
              <a:t>Promover parcerias com as universidades, centros de pesquisa e outras organizações públicas e privadas, com vistas à incorporação e desenvolvimento de novas tecnologias e inovações aplicáveis às políticas de trabalho, emprego e renda</a:t>
            </a:r>
          </a:p>
          <a:p>
            <a:pPr algn="just"/>
            <a:endParaRPr lang="pt-BR" sz="2200" dirty="0" smtClean="0"/>
          </a:p>
          <a:p>
            <a:pPr algn="just"/>
            <a:endParaRPr lang="en-US" sz="2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 Originais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4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129" y="1746913"/>
            <a:ext cx="10345671" cy="32754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676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57" y="1"/>
            <a:ext cx="8908886" cy="55734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560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09" y="0"/>
            <a:ext cx="8975291" cy="56662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955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7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10" y="-1"/>
            <a:ext cx="8711519" cy="56896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004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1" y="-1"/>
            <a:ext cx="8752115" cy="55191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048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027A-9A2A-439D-B99B-3407BD37F424}" type="slidenum">
              <a:rPr lang="en-US" smtClean="0"/>
              <a:t>9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73" y="-2"/>
            <a:ext cx="8806827" cy="57041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2736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1044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Programa de Inovação e Desenvolvimento Tecnológico das Relações de Trabalho, Emprego e Renda</vt:lpstr>
      <vt:lpstr>Programa TECNOTRAB</vt:lpstr>
      <vt:lpstr>Programa TECNOTRAB – Objetivos Principais</vt:lpstr>
      <vt:lpstr>Projetos Originais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1 - Evolução</vt:lpstr>
      <vt:lpstr>Projeto 2 - Evolução</vt:lpstr>
      <vt:lpstr>Projeto 3 - Evolução</vt:lpstr>
      <vt:lpstr>Projeto 4 - Evolução</vt:lpstr>
      <vt:lpstr>Projeto 5 - Evolução</vt:lpstr>
      <vt:lpstr>Projeto 6 - Evolução</vt:lpstr>
      <vt:lpstr>Projeto 7 - Evolução</vt:lpstr>
      <vt:lpstr>Projeto Adicional – Programa Estadual de Microcrédito</vt:lpstr>
      <vt:lpstr>Projeto Adicional – Programa de Apoio ao Desenvolvimento da Economia Solidária (PRODES)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Inovação e Desenvolvimento Tecnológico das Relações de Trabalho, Emprego e Renda</dc:title>
  <dc:creator>Renato Pires da Silva Filho</dc:creator>
  <cp:lastModifiedBy>Renato Pires da Silva Filho</cp:lastModifiedBy>
  <cp:revision>25</cp:revision>
  <dcterms:created xsi:type="dcterms:W3CDTF">2022-11-06T16:52:34Z</dcterms:created>
  <dcterms:modified xsi:type="dcterms:W3CDTF">2022-11-06T19:39:28Z</dcterms:modified>
</cp:coreProperties>
</file>